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13/09/2022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Thanksgiving invitations templat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8" name="17 CuadroTexto"/>
            <p:cNvSpPr txBox="1"/>
            <p:nvPr/>
          </p:nvSpPr>
          <p:spPr>
            <a:xfrm>
              <a:off x="1023910" y="2786058"/>
              <a:ext cx="32147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dirty="0" err="1" smtClean="0"/>
                <a:t>xxxxxxxxxxxxxxxxxxx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xxxxxxxxxxxxxxxxx</a:t>
              </a:r>
              <a:endParaRPr lang="es-AR" sz="1600" dirty="0" smtClean="0"/>
            </a:p>
            <a:p>
              <a:pPr algn="ctr"/>
              <a:r>
                <a:rPr lang="es-AR" sz="1600" dirty="0" err="1" smtClean="0"/>
                <a:t>xxxxxxxxxxxx</a:t>
              </a:r>
              <a:endParaRPr lang="es-AR" sz="1600" dirty="0" smtClean="0"/>
            </a:p>
            <a:p>
              <a:pPr algn="ctr"/>
              <a:r>
                <a:rPr lang="es-AR" sz="1600" dirty="0" smtClean="0"/>
                <a:t>RSVP  xxx </a:t>
              </a:r>
              <a:r>
                <a:rPr lang="es-AR" sz="1600" dirty="0" err="1" smtClean="0"/>
                <a:t>xxxx</a:t>
              </a:r>
              <a:r>
                <a:rPr lang="es-AR" sz="1600" dirty="0" smtClean="0"/>
                <a:t> xxxxxxxxxxxxxxxx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02702" y="3929066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1400" b="1" dirty="0" smtClean="0"/>
                <a:t>christmaspartyinvitations.org</a:t>
              </a:r>
              <a:endParaRPr lang="es-ES" sz="1400" b="1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809596" y="785794"/>
              <a:ext cx="378621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b="1" dirty="0"/>
                <a:t>PLEASE JOIN US </a:t>
              </a:r>
              <a:r>
                <a:rPr lang="es-AR" sz="1600" b="1" dirty="0" smtClean="0"/>
                <a:t>TO CELEBRATE</a:t>
              </a:r>
              <a:endParaRPr lang="es-AR" sz="16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14</Words>
  <Application>Microsoft Office PowerPoint</Application>
  <PresentationFormat>A4 (210 x 297 mm)</PresentationFormat>
  <Paragraphs>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20</cp:revision>
  <dcterms:created xsi:type="dcterms:W3CDTF">2022-08-15T14:52:18Z</dcterms:created>
  <dcterms:modified xsi:type="dcterms:W3CDTF">2022-09-13T18:12:57Z</dcterms:modified>
</cp:coreProperties>
</file>