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31550" y="2851848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4000504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09596" y="785794"/>
              <a:ext cx="3786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2022-09-13T18:12:16Z</dcterms:modified>
</cp:coreProperties>
</file>