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1095348" y="4714884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smtClean="0"/>
                <a:t>RSVP  xxx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92069" y="5922585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87986" y="2593010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PLEASE JOIN US </a:t>
              </a:r>
              <a:r>
                <a:rPr lang="es-AR" sz="1600" b="1" dirty="0" smtClean="0"/>
                <a:t>TO CELEBRATE</a:t>
              </a:r>
              <a:endParaRPr lang="es-AR" sz="16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2022-09-13T18:10:08Z</dcterms:modified>
</cp:coreProperties>
</file>