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1095348" y="2357430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RSVP  xxx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2702" y="3555499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38158" y="285728"/>
              <a:ext cx="392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</a:rPr>
                <a:t>PLEASE JOIN US </a:t>
              </a:r>
              <a:r>
                <a:rPr lang="es-AR" sz="1600" b="1" dirty="0" smtClean="0">
                  <a:solidFill>
                    <a:schemeClr val="bg1"/>
                  </a:solidFill>
                </a:rPr>
                <a:t>TO CELEBRATE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2022-09-13T18:09:03Z</dcterms:modified>
</cp:coreProperties>
</file>