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667644" y="6572272"/>
            <a:ext cx="206280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christmaspartyinvitations.org</a:t>
            </a:r>
            <a:endParaRPr lang="es-AR" sz="1200" b="1" dirty="0"/>
          </a:p>
        </p:txBody>
      </p:sp>
      <p:grpSp>
        <p:nvGrpSpPr>
          <p:cNvPr id="21" name="20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7" name="16 Imagen" descr="Thanksgiving invitations templat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8" name="17 CuadroTexto"/>
            <p:cNvSpPr txBox="1"/>
            <p:nvPr/>
          </p:nvSpPr>
          <p:spPr>
            <a:xfrm>
              <a:off x="952472" y="2357430"/>
              <a:ext cx="321471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dirty="0" err="1" smtClean="0"/>
                <a:t>xxxxxxxxxxxxxxxxxxx</a:t>
              </a:r>
              <a:endParaRPr lang="es-AR" sz="1600" dirty="0" smtClean="0"/>
            </a:p>
            <a:p>
              <a:pPr algn="ctr"/>
              <a:r>
                <a:rPr lang="es-AR" sz="1600" dirty="0" err="1" smtClean="0"/>
                <a:t>xxxxxxxxxxxxxxxxx</a:t>
              </a:r>
              <a:endParaRPr lang="es-AR" sz="1600" dirty="0" smtClean="0"/>
            </a:p>
            <a:p>
              <a:pPr algn="ctr"/>
              <a:r>
                <a:rPr lang="es-AR" sz="1600" dirty="0" err="1" smtClean="0"/>
                <a:t>xxxxxxxxxxxx</a:t>
              </a:r>
              <a:endParaRPr lang="es-AR" sz="1600" dirty="0" smtClean="0"/>
            </a:p>
            <a:p>
              <a:pPr algn="ctr"/>
              <a:r>
                <a:rPr lang="es-AR" sz="1600" dirty="0" smtClean="0"/>
                <a:t>RSVP  xxx </a:t>
              </a:r>
              <a:r>
                <a:rPr lang="es-AR" sz="1600" dirty="0" err="1" smtClean="0"/>
                <a:t>xxxx</a:t>
              </a:r>
              <a:r>
                <a:rPr lang="es-AR" sz="1600" dirty="0" smtClean="0"/>
                <a:t> xxxxxxxxxxxxxxxx</a:t>
              </a:r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502702" y="3555499"/>
              <a:ext cx="237872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1400" b="1" dirty="0" smtClean="0"/>
                <a:t>christmaspartyinvitations.org</a:t>
              </a:r>
              <a:endParaRPr lang="es-ES" sz="1400" b="1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738158" y="285728"/>
              <a:ext cx="39290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b="1" dirty="0"/>
                <a:t>PLEASE JOIN US </a:t>
              </a:r>
              <a:r>
                <a:rPr lang="es-AR" sz="1600" b="1" dirty="0" smtClean="0"/>
                <a:t>TO CELEBRATE</a:t>
              </a:r>
              <a:endParaRPr lang="es-AR" sz="16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14</Words>
  <Application>Microsoft Office PowerPoint</Application>
  <PresentationFormat>A4 (210 x 297 mm)</PresentationFormat>
  <Paragraphs>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15</cp:revision>
  <dcterms:created xsi:type="dcterms:W3CDTF">2022-08-15T14:52:18Z</dcterms:created>
  <dcterms:modified xsi:type="dcterms:W3CDTF">2022-09-13T18:00:28Z</dcterms:modified>
</cp:coreProperties>
</file>