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23910" y="4637798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5835867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38158" y="2304628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2022-09-13T17:54:56Z</dcterms:modified>
</cp:coreProperties>
</file>