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Thanksgiving invitations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952472" y="4786322"/>
              <a:ext cx="32147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err="1" smtClean="0"/>
                <a:t>xxxxxxxxxxxxxxxxxxx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</a:t>
              </a:r>
              <a:endParaRPr lang="es-AR" sz="1600" dirty="0" smtClean="0"/>
            </a:p>
            <a:p>
              <a:pPr algn="ctr"/>
              <a:r>
                <a:rPr lang="es-AR" sz="1600" dirty="0" smtClean="0"/>
                <a:t>RSVP  xxx </a:t>
              </a:r>
              <a:r>
                <a:rPr lang="es-AR" sz="1600" dirty="0" err="1" smtClean="0"/>
                <a:t>xxxx</a:t>
              </a:r>
              <a:r>
                <a:rPr lang="es-AR" sz="1600" dirty="0" smtClean="0"/>
                <a:t> xxxxxxxxxxxxxxxx</a:t>
              </a: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381100" y="5978743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 dirty="0" smtClean="0"/>
                <a:t>christmaspartyinvitations.org</a:t>
              </a:r>
              <a:endParaRPr lang="es-ES" sz="14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738158" y="2571744"/>
              <a:ext cx="3929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/>
                <a:t>PLEASE JOIN US </a:t>
              </a:r>
              <a:r>
                <a:rPr lang="es-AR" sz="1600" b="1" dirty="0" smtClean="0"/>
                <a:t>TO CELEBRATE</a:t>
              </a:r>
              <a:endParaRPr lang="es-AR" sz="16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</Words>
  <Application>Microsoft Office PowerPoint</Application>
  <PresentationFormat>A4 (210 x 297 mm)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13</cp:revision>
  <dcterms:created xsi:type="dcterms:W3CDTF">2022-08-15T14:52:18Z</dcterms:created>
  <dcterms:modified xsi:type="dcterms:W3CDTF">2022-09-13T17:54:14Z</dcterms:modified>
</cp:coreProperties>
</file>