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12428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597874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7181" y="4099330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2022-09-17T00:23:50Z</dcterms:modified>
</cp:coreProperties>
</file>