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27181" y="4512428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41897" y="597874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37814" y="4099330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2022-09-17T00:23:35Z</dcterms:modified>
</cp:coreProperties>
</file>