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New Year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05915" y="4199288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20631" y="5665603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16548" y="3786190"/>
              <a:ext cx="3929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JOIN US TO RING IN 2OXX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2022-09-17T00:22:28Z</dcterms:modified>
</cp:coreProperties>
</file>