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New Year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05915" y="4485040"/>
              <a:ext cx="39290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smtClean="0">
                  <a:solidFill>
                    <a:schemeClr val="bg1"/>
                  </a:solidFill>
                </a:rPr>
                <a:t>RSVP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420631" y="5951355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christmaspartyinvitations.org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16548" y="4071942"/>
              <a:ext cx="39290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JOIN US TO RING IN 2OXX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2022-08-15T14:52:18Z</dcterms:created>
  <dcterms:modified xsi:type="dcterms:W3CDTF">2022-09-17T00:22:01Z</dcterms:modified>
</cp:coreProperties>
</file>