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Nativity Scene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16548" y="4584625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Hosted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By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The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31264" y="6050181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095348" y="3429000"/>
              <a:ext cx="2857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PLEASE JOIN US FOR A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2022-09-15T22:46:32Z</dcterms:modified>
</cp:coreProperties>
</file>