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Nativity Scene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6548" y="4584625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6050181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66786" y="3429000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PLEASE JOIN US FOR A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22</cp:revision>
  <dcterms:created xsi:type="dcterms:W3CDTF">2022-08-15T14:52:18Z</dcterms:created>
  <dcterms:modified xsi:type="dcterms:W3CDTF">2022-09-15T22:46:15Z</dcterms:modified>
</cp:coreProperties>
</file>