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Nativity Scene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16548" y="4584625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/>
                <a:t>Hosted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By</a:t>
              </a:r>
              <a:r>
                <a:rPr lang="es-AR" sz="1600" i="1" dirty="0" smtClean="0"/>
                <a:t>  </a:t>
              </a:r>
              <a:r>
                <a:rPr lang="es-AR" sz="1600" i="1" dirty="0" err="1" smtClean="0"/>
                <a:t>The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smtClean="0"/>
                <a:t>RSVP  </a:t>
              </a:r>
              <a:r>
                <a:rPr lang="es-AR" sz="1600" i="1" dirty="0" err="1" smtClean="0"/>
                <a:t>xxx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xxxxxxxxxxxxxxxx</a:t>
              </a:r>
              <a:endParaRPr lang="es-AR" sz="1600" i="1" dirty="0" smtClean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31264" y="6050181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166786" y="3429000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/>
                <a:t>PLEASE JOIN US FOR A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2022-09-15T22:45:40Z</dcterms:modified>
</cp:coreProperties>
</file>