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15/09/2022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667644" y="6572272"/>
            <a:ext cx="206280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christmaspartyinvitations.org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3" name="12 Imagen" descr="Nativity Scene Invitation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10" name="9 CuadroTexto"/>
            <p:cNvSpPr txBox="1"/>
            <p:nvPr/>
          </p:nvSpPr>
          <p:spPr>
            <a:xfrm>
              <a:off x="616548" y="4584625"/>
              <a:ext cx="392909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i="1" dirty="0" err="1" smtClean="0"/>
                <a:t>Hosted</a:t>
              </a:r>
              <a:r>
                <a:rPr lang="es-AR" sz="1600" i="1" dirty="0" smtClean="0"/>
                <a:t> </a:t>
              </a:r>
              <a:r>
                <a:rPr lang="es-AR" sz="1600" i="1" dirty="0" err="1" smtClean="0"/>
                <a:t>By</a:t>
              </a:r>
              <a:r>
                <a:rPr lang="es-AR" sz="1600" i="1" dirty="0" smtClean="0"/>
                <a:t>  </a:t>
              </a:r>
              <a:r>
                <a:rPr lang="es-AR" sz="1600" i="1" dirty="0" err="1" smtClean="0"/>
                <a:t>The</a:t>
              </a:r>
              <a:r>
                <a:rPr lang="es-AR" sz="1600" i="1" dirty="0" smtClean="0"/>
                <a:t> </a:t>
              </a:r>
              <a:r>
                <a:rPr lang="es-AR" sz="1600" i="1" dirty="0" err="1" smtClean="0"/>
                <a:t>xxxxxxxxxxxxxxxxx</a:t>
              </a:r>
              <a:endParaRPr lang="es-AR" sz="1600" i="1" dirty="0" smtClean="0"/>
            </a:p>
            <a:p>
              <a:pPr algn="ctr"/>
              <a:r>
                <a:rPr lang="es-AR" sz="1600" i="1" dirty="0" err="1" smtClean="0"/>
                <a:t>xxxxxxxxxxxxxxxxx</a:t>
              </a:r>
              <a:endParaRPr lang="es-AR" sz="1600" i="1" dirty="0" smtClean="0"/>
            </a:p>
            <a:p>
              <a:pPr algn="ctr"/>
              <a:r>
                <a:rPr lang="es-AR" sz="1600" i="1" dirty="0" err="1" smtClean="0"/>
                <a:t>xxxxxxxxxxxx</a:t>
              </a:r>
              <a:endParaRPr lang="es-AR" sz="1600" i="1" dirty="0" smtClean="0"/>
            </a:p>
            <a:p>
              <a:pPr algn="ctr"/>
              <a:r>
                <a:rPr lang="es-AR" sz="1600" i="1" dirty="0" err="1" smtClean="0"/>
                <a:t>xxxxxxxxxxxxxxxxx</a:t>
              </a:r>
              <a:endParaRPr lang="es-AR" sz="1600" i="1" dirty="0" smtClean="0"/>
            </a:p>
            <a:p>
              <a:pPr algn="ctr"/>
              <a:r>
                <a:rPr lang="es-AR" sz="1600" i="1" dirty="0" smtClean="0"/>
                <a:t>RSVP  </a:t>
              </a:r>
              <a:r>
                <a:rPr lang="es-AR" sz="1600" i="1" dirty="0" err="1" smtClean="0"/>
                <a:t>xxx</a:t>
              </a:r>
              <a:r>
                <a:rPr lang="es-AR" sz="1600" i="1" dirty="0" smtClean="0"/>
                <a:t> </a:t>
              </a:r>
              <a:r>
                <a:rPr lang="es-AR" sz="1600" i="1" dirty="0" err="1" smtClean="0"/>
                <a:t>xxxx</a:t>
              </a:r>
              <a:r>
                <a:rPr lang="es-AR" sz="1600" i="1" dirty="0" smtClean="0"/>
                <a:t> </a:t>
              </a:r>
              <a:r>
                <a:rPr lang="es-AR" sz="1600" i="1" dirty="0" err="1" smtClean="0"/>
                <a:t>xxxxxxxxxxxxxxxx</a:t>
              </a:r>
              <a:endParaRPr lang="es-AR" sz="1600" i="1" dirty="0" smtClean="0"/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1431264" y="6050181"/>
              <a:ext cx="237872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400" b="1" dirty="0" smtClean="0"/>
                <a:t>christmaspartyinvitations.org</a:t>
              </a:r>
              <a:endParaRPr lang="es-ES" sz="1400" b="1" dirty="0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1166786" y="3429000"/>
              <a:ext cx="28575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b="1" dirty="0" smtClean="0"/>
                <a:t>PLEASE JOIN US FOR A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18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20</cp:revision>
  <dcterms:created xsi:type="dcterms:W3CDTF">2022-08-15T14:52:18Z</dcterms:created>
  <dcterms:modified xsi:type="dcterms:W3CDTF">2022-09-15T22:45:28Z</dcterms:modified>
</cp:coreProperties>
</file>