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Nativity Scene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616548" y="4584625"/>
              <a:ext cx="39290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Hosted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By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The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smtClean="0">
                  <a:solidFill>
                    <a:schemeClr val="bg1"/>
                  </a:solidFill>
                </a:rPr>
                <a:t>RSVP 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431264" y="6050181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</a:rPr>
                <a:t>christmaspartyinvitations.org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166786" y="3429000"/>
              <a:ext cx="2857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PLEASE JOIN US FOR A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18</cp:revision>
  <dcterms:created xsi:type="dcterms:W3CDTF">2022-08-15T14:52:18Z</dcterms:created>
  <dcterms:modified xsi:type="dcterms:W3CDTF">2022-09-15T22:44:40Z</dcterms:modified>
</cp:coreProperties>
</file>