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8" name="7 Imagen" descr="Holi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595282" y="4357694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Hosted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By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The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359826" y="5764429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177419" y="1428736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bg1"/>
                  </a:solidFill>
                </a:rPr>
                <a:t>JOIN US FOR A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2022-09-14T21:09:32Z</dcterms:modified>
</cp:coreProperties>
</file>