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67644" y="6572272"/>
            <a:ext cx="206280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christmaspartyinvitations.org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8" name="7 Imagen" descr="Holiday invitation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0" name="9 CuadroTexto"/>
            <p:cNvSpPr txBox="1"/>
            <p:nvPr/>
          </p:nvSpPr>
          <p:spPr>
            <a:xfrm>
              <a:off x="666720" y="3357562"/>
              <a:ext cx="39290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Hosted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By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The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smtClean="0">
                  <a:solidFill>
                    <a:schemeClr val="bg1"/>
                  </a:solidFill>
                </a:rPr>
                <a:t>RSVP 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431264" y="4764297"/>
              <a:ext cx="23787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</a:rPr>
                <a:t>christmaspartyinvitations.org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1188052" y="896012"/>
              <a:ext cx="2857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>
                  <a:solidFill>
                    <a:schemeClr val="bg1"/>
                  </a:solidFill>
                </a:rPr>
                <a:t>JOIN US FOR A 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17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22</cp:revision>
  <dcterms:created xsi:type="dcterms:W3CDTF">2022-08-15T14:52:18Z</dcterms:created>
  <dcterms:modified xsi:type="dcterms:W3CDTF">2022-09-14T21:06:44Z</dcterms:modified>
</cp:coreProperties>
</file>