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14/09/2022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14/09/2022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14/09/2022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14/09/2022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14/09/2022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14/09/2022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14/09/2022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14/09/2022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14/09/2022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14/09/2022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14/09/2022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14/09/2022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667644" y="6572272"/>
            <a:ext cx="2062809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christmaspartyinvitations.org</a:t>
            </a:r>
            <a:endParaRPr lang="es-AR" sz="1200" b="1" dirty="0"/>
          </a:p>
        </p:txBody>
      </p:sp>
      <p:grpSp>
        <p:nvGrpSpPr>
          <p:cNvPr id="16" name="15 Grupo"/>
          <p:cNvGrpSpPr/>
          <p:nvPr/>
        </p:nvGrpSpPr>
        <p:grpSpPr>
          <a:xfrm>
            <a:off x="166654" y="102101"/>
            <a:ext cx="4861570" cy="6653798"/>
            <a:chOff x="166654" y="102101"/>
            <a:chExt cx="4861570" cy="6653798"/>
          </a:xfrm>
        </p:grpSpPr>
        <p:pic>
          <p:nvPicPr>
            <p:cNvPr id="8" name="7 Imagen" descr="Holiday invitations 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02101"/>
              <a:ext cx="4861570" cy="6653798"/>
            </a:xfrm>
            <a:prstGeom prst="rect">
              <a:avLst/>
            </a:prstGeom>
          </p:spPr>
        </p:pic>
        <p:sp>
          <p:nvSpPr>
            <p:cNvPr id="10" name="9 CuadroTexto"/>
            <p:cNvSpPr txBox="1"/>
            <p:nvPr/>
          </p:nvSpPr>
          <p:spPr>
            <a:xfrm>
              <a:off x="666720" y="3357562"/>
              <a:ext cx="392909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600" i="1" dirty="0" err="1" smtClean="0">
                  <a:solidFill>
                    <a:schemeClr val="bg1"/>
                  </a:solidFill>
                </a:rPr>
                <a:t>Hosted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By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The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xxxxxxxxxxxxxxxxx</a:t>
              </a:r>
              <a:endParaRPr lang="es-AR" sz="1600" i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600" i="1" dirty="0" err="1" smtClean="0">
                  <a:solidFill>
                    <a:schemeClr val="bg1"/>
                  </a:solidFill>
                </a:rPr>
                <a:t>xxxxxxxxxxxxxxxxx</a:t>
              </a:r>
              <a:endParaRPr lang="es-AR" sz="1600" i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600" i="1" dirty="0" err="1" smtClean="0">
                  <a:solidFill>
                    <a:schemeClr val="bg1"/>
                  </a:solidFill>
                </a:rPr>
                <a:t>xxxxxxxxxxxx</a:t>
              </a:r>
              <a:endParaRPr lang="es-AR" sz="1600" i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600" i="1" dirty="0" err="1" smtClean="0">
                  <a:solidFill>
                    <a:schemeClr val="bg1"/>
                  </a:solidFill>
                </a:rPr>
                <a:t>xxxxxxxxxxxxxxxxxx</a:t>
              </a:r>
              <a:endParaRPr lang="es-AR" sz="1600" i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600" i="1" dirty="0" smtClean="0">
                  <a:solidFill>
                    <a:schemeClr val="bg1"/>
                  </a:solidFill>
                </a:rPr>
                <a:t>RSVP 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xxx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xxxx</a:t>
              </a:r>
              <a:r>
                <a:rPr lang="es-AR" sz="1600" i="1" dirty="0" smtClean="0">
                  <a:solidFill>
                    <a:schemeClr val="bg1"/>
                  </a:solidFill>
                </a:rPr>
                <a:t> </a:t>
              </a:r>
              <a:r>
                <a:rPr lang="es-AR" sz="1600" i="1" dirty="0" err="1" smtClean="0">
                  <a:solidFill>
                    <a:schemeClr val="bg1"/>
                  </a:solidFill>
                </a:rPr>
                <a:t>xxxxxxxxxxxxxxxx</a:t>
              </a:r>
              <a:endParaRPr lang="es-AR" sz="1600" i="1" dirty="0" smtClean="0">
                <a:solidFill>
                  <a:schemeClr val="bg1"/>
                </a:solidFill>
              </a:endParaRPr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1431264" y="4764297"/>
              <a:ext cx="237872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400" b="1" dirty="0" smtClean="0">
                  <a:solidFill>
                    <a:schemeClr val="bg1"/>
                  </a:solidFill>
                </a:rPr>
                <a:t>christmaspartyinvitations.org</a:t>
              </a:r>
              <a:endParaRPr lang="es-E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1188052" y="896012"/>
              <a:ext cx="28575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400" b="1" dirty="0">
                  <a:solidFill>
                    <a:schemeClr val="bg1"/>
                  </a:solidFill>
                </a:rPr>
                <a:t>JOIN US FOR A </a:t>
              </a:r>
              <a:endParaRPr lang="es-AR" sz="14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17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23</cp:revision>
  <dcterms:created xsi:type="dcterms:W3CDTF">2022-08-15T14:52:18Z</dcterms:created>
  <dcterms:modified xsi:type="dcterms:W3CDTF">2022-09-14T21:07:01Z</dcterms:modified>
</cp:coreProperties>
</file>