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667644" y="6572272"/>
            <a:ext cx="206280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christmaspartyinvitations.org</a:t>
            </a:r>
            <a:endParaRPr lang="es-AR" sz="1200" b="1" dirty="0"/>
          </a:p>
        </p:txBody>
      </p:sp>
      <p:grpSp>
        <p:nvGrpSpPr>
          <p:cNvPr id="9" name="8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8" name="7 Imagen" descr="Holiday invitation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10" name="9 CuadroTexto"/>
            <p:cNvSpPr txBox="1"/>
            <p:nvPr/>
          </p:nvSpPr>
          <p:spPr>
            <a:xfrm>
              <a:off x="666720" y="4143380"/>
              <a:ext cx="392909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i="1" dirty="0" err="1" smtClean="0"/>
                <a:t>Hosted</a:t>
              </a:r>
              <a:r>
                <a:rPr lang="es-AR" sz="1600" i="1" dirty="0" smtClean="0"/>
                <a:t> </a:t>
              </a:r>
              <a:r>
                <a:rPr lang="es-AR" sz="1600" i="1" dirty="0" err="1" smtClean="0"/>
                <a:t>By</a:t>
              </a:r>
              <a:r>
                <a:rPr lang="es-AR" sz="1600" i="1" dirty="0" smtClean="0"/>
                <a:t>  </a:t>
              </a:r>
              <a:r>
                <a:rPr lang="es-AR" sz="1600" i="1" dirty="0" err="1" smtClean="0"/>
                <a:t>The</a:t>
              </a:r>
              <a:r>
                <a:rPr lang="es-AR" sz="1600" i="1" dirty="0" smtClean="0"/>
                <a:t> </a:t>
              </a:r>
              <a:r>
                <a:rPr lang="es-AR" sz="1600" i="1" dirty="0" err="1" smtClean="0"/>
                <a:t>xxxxxxxxxxxxxxxxx</a:t>
              </a:r>
              <a:endParaRPr lang="es-AR" sz="1600" i="1" dirty="0" smtClean="0"/>
            </a:p>
            <a:p>
              <a:pPr algn="ctr"/>
              <a:r>
                <a:rPr lang="es-AR" sz="1600" i="1" dirty="0" err="1" smtClean="0"/>
                <a:t>xxxxxxxxxxxxxxxxx</a:t>
              </a:r>
              <a:endParaRPr lang="es-AR" sz="1600" i="1" dirty="0" smtClean="0"/>
            </a:p>
            <a:p>
              <a:pPr algn="ctr"/>
              <a:r>
                <a:rPr lang="es-AR" sz="1600" i="1" dirty="0" err="1" smtClean="0"/>
                <a:t>xxxxxxxxxxxx</a:t>
              </a:r>
              <a:endParaRPr lang="es-AR" sz="1600" i="1" dirty="0" smtClean="0"/>
            </a:p>
            <a:p>
              <a:pPr algn="ctr"/>
              <a:r>
                <a:rPr lang="es-AR" sz="1600" i="1" dirty="0" err="1" smtClean="0"/>
                <a:t>Xxxxxxxxxxxxxxxxxxx</a:t>
              </a:r>
              <a:endParaRPr lang="es-AR" sz="1600" i="1" dirty="0" smtClean="0"/>
            </a:p>
            <a:p>
              <a:pPr algn="ctr"/>
              <a:r>
                <a:rPr lang="es-AR" sz="1600" i="1" dirty="0" err="1" smtClean="0"/>
                <a:t>xxxxxxxxxx</a:t>
              </a:r>
              <a:endParaRPr lang="es-AR" sz="1600" i="1" dirty="0" smtClean="0"/>
            </a:p>
            <a:p>
              <a:pPr algn="ctr"/>
              <a:r>
                <a:rPr lang="es-AR" sz="1600" i="1" dirty="0" smtClean="0"/>
                <a:t>RSVP  </a:t>
              </a:r>
              <a:r>
                <a:rPr lang="es-AR" sz="1600" i="1" dirty="0" err="1" smtClean="0"/>
                <a:t>xxx</a:t>
              </a:r>
              <a:r>
                <a:rPr lang="es-AR" sz="1600" i="1" dirty="0" smtClean="0"/>
                <a:t> </a:t>
              </a:r>
              <a:r>
                <a:rPr lang="es-AR" sz="1600" i="1" dirty="0" err="1" smtClean="0"/>
                <a:t>xxxx</a:t>
              </a:r>
              <a:r>
                <a:rPr lang="es-AR" sz="1600" i="1" dirty="0" smtClean="0"/>
                <a:t> </a:t>
              </a:r>
              <a:r>
                <a:rPr lang="es-AR" sz="1600" i="1" dirty="0" err="1" smtClean="0"/>
                <a:t>xxxxxxxxxxxxxxxx</a:t>
              </a:r>
              <a:endParaRPr lang="es-AR" sz="1600" i="1" dirty="0" smtClean="0"/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1381100" y="5786454"/>
              <a:ext cx="237872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400" b="1" dirty="0" smtClean="0"/>
                <a:t>christmaspartyinvitations.org</a:t>
              </a:r>
              <a:endParaRPr lang="es-ES" sz="1400" b="1" dirty="0"/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666720" y="1071546"/>
              <a:ext cx="38576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b="1" dirty="0"/>
                <a:t>JOIN US FOR A 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18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20</cp:revision>
  <dcterms:created xsi:type="dcterms:W3CDTF">2022-08-15T14:52:18Z</dcterms:created>
  <dcterms:modified xsi:type="dcterms:W3CDTF">2022-09-14T21:08:23Z</dcterms:modified>
</cp:coreProperties>
</file>