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8" name="7 Imagen" descr="Holi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66720" y="4143380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/>
                <a:t>Hosted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By</a:t>
              </a:r>
              <a:r>
                <a:rPr lang="es-AR" sz="1600" i="1" dirty="0" smtClean="0"/>
                <a:t>  </a:t>
              </a:r>
              <a:r>
                <a:rPr lang="es-AR" sz="1600" i="1" dirty="0" err="1" smtClean="0"/>
                <a:t>The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</a:t>
              </a:r>
              <a:endParaRPr lang="es-AR" sz="1600" i="1" dirty="0" smtClean="0"/>
            </a:p>
            <a:p>
              <a:pPr algn="ctr"/>
              <a:r>
                <a:rPr lang="es-AR" sz="1600" i="1" dirty="0" smtClean="0"/>
                <a:t>RSVP  </a:t>
              </a:r>
              <a:r>
                <a:rPr lang="es-AR" sz="1600" i="1" dirty="0" err="1" smtClean="0"/>
                <a:t>xxx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xxxxxxxxxxxxxxxx</a:t>
              </a:r>
              <a:endParaRPr lang="es-AR" sz="1600" i="1" dirty="0" smtClean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381100" y="5786454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66720" y="1357298"/>
              <a:ext cx="3857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/>
                <a:t>JOIN US FOR A 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2022-09-14T21:08:05Z</dcterms:modified>
</cp:coreProperties>
</file>