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24188" y="4296889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38568" y="593996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216958" y="1406711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JOIN US FOR A 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2022-09-14T21:07:35Z</dcterms:modified>
</cp:coreProperties>
</file>