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14/09/2022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667644" y="6572272"/>
            <a:ext cx="206280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christmaspartyinvitations.org</a:t>
            </a:r>
            <a:endParaRPr lang="es-AR" sz="1200" b="1" dirty="0"/>
          </a:p>
        </p:txBody>
      </p:sp>
      <p:grpSp>
        <p:nvGrpSpPr>
          <p:cNvPr id="9" name="8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8" name="7 Imagen" descr="Holiday invitation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624188" y="4296889"/>
              <a:ext cx="392909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Hosted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By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The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err="1" smtClean="0">
                  <a:solidFill>
                    <a:schemeClr val="bg1"/>
                  </a:solidFill>
                </a:rPr>
                <a:t>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600" i="1" dirty="0" smtClean="0">
                  <a:solidFill>
                    <a:schemeClr val="bg1"/>
                  </a:solidFill>
                </a:rPr>
                <a:t>RSVP 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600" i="1" dirty="0" smtClean="0">
                  <a:solidFill>
                    <a:schemeClr val="bg1"/>
                  </a:solidFill>
                </a:rPr>
                <a:t> </a:t>
              </a:r>
              <a:r>
                <a:rPr lang="es-AR" sz="1600" i="1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600" i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10 Rectángulo"/>
            <p:cNvSpPr/>
            <p:nvPr/>
          </p:nvSpPr>
          <p:spPr>
            <a:xfrm>
              <a:off x="1338568" y="5939963"/>
              <a:ext cx="237872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sz="1400" b="1" dirty="0" smtClean="0">
                  <a:solidFill>
                    <a:schemeClr val="bg1"/>
                  </a:solidFill>
                </a:rPr>
                <a:t>christmaspartyinvitations.org</a:t>
              </a:r>
              <a:endParaRPr lang="es-E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1216958" y="1406711"/>
              <a:ext cx="28575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>
                  <a:solidFill>
                    <a:schemeClr val="bg1"/>
                  </a:solidFill>
                </a:rPr>
                <a:t>JOIN US FOR A 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18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17</cp:revision>
  <dcterms:created xsi:type="dcterms:W3CDTF">2022-08-15T14:52:18Z</dcterms:created>
  <dcterms:modified xsi:type="dcterms:W3CDTF">2022-09-14T21:07:25Z</dcterms:modified>
</cp:coreProperties>
</file>