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hanukkah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34821" y="4143380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You're</a:t>
              </a:r>
              <a:r>
                <a:rPr lang="es-AR" sz="1600" dirty="0" smtClean="0"/>
                <a:t> </a:t>
              </a:r>
              <a:r>
                <a:rPr lang="es-AR" sz="1600" dirty="0" smtClean="0"/>
                <a:t>invited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xxx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</a:t>
              </a:r>
              <a:endParaRPr lang="es-AR" sz="1400" dirty="0" smtClean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9" y="5835867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2022-09-13T22:56:59Z</dcterms:modified>
</cp:coreProperties>
</file>