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hanukkah invitation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34821" y="1643050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You're</a:t>
              </a:r>
              <a:r>
                <a:rPr lang="es-AR" sz="1600" dirty="0" smtClean="0"/>
                <a:t> </a:t>
              </a:r>
              <a:r>
                <a:rPr lang="es-AR" sz="1600" dirty="0" smtClean="0"/>
                <a:t>invited</a:t>
              </a:r>
            </a:p>
            <a:p>
              <a:pPr algn="ctr"/>
              <a:r>
                <a:rPr lang="es-AR" sz="1400" dirty="0" err="1" smtClean="0"/>
                <a:t>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xxx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</a:t>
              </a:r>
              <a:endParaRPr lang="es-AR" sz="1400" dirty="0" smtClean="0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420639" y="3335537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2022-09-13T22:56:34Z</dcterms:modified>
</cp:coreProperties>
</file>