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hanukkah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34821" y="4214818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You're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smtClean="0">
                  <a:solidFill>
                    <a:schemeClr val="bg1"/>
                  </a:solidFill>
                </a:rPr>
                <a:t>invited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smtClean="0">
                  <a:solidFill>
                    <a:schemeClr val="bg1"/>
                  </a:solidFill>
                </a:rPr>
                <a:t>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9" y="5929330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2022-09-13T22:54:16Z</dcterms:modified>
</cp:coreProperties>
</file>